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Массаж голов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21" y="1"/>
            <a:ext cx="915592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Что такое массаж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22" y="0"/>
            <a:ext cx="915592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Цели массажа голов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Показания к массаж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Противопоказания к массаж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22" y="0"/>
            <a:ext cx="915592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Технологии выполне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22" y="0"/>
            <a:ext cx="915592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Общие правила массаж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930"/>
            <a:ext cx="9144000" cy="6849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Особенности массаж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2068"/>
            <a:ext cx="9144000" cy="6849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СПАСИБО ЗА ВНИМАНИЕ!!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930"/>
            <a:ext cx="9144000" cy="6849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</cp:revision>
  <dcterms:created xsi:type="dcterms:W3CDTF">2022-09-27T09:37:35Z</dcterms:created>
  <dcterms:modified xsi:type="dcterms:W3CDTF">2022-09-27T10:12:19Z</dcterms:modified>
</cp:coreProperties>
</file>